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264" r:id="rId36"/>
    <p:sldId id="324" r:id="rId37"/>
    <p:sldId id="265" r:id="rId38"/>
    <p:sldId id="325" r:id="rId39"/>
    <p:sldId id="266" r:id="rId40"/>
    <p:sldId id="267" r:id="rId41"/>
    <p:sldId id="334" r:id="rId42"/>
    <p:sldId id="344" r:id="rId43"/>
    <p:sldId id="335" r:id="rId44"/>
    <p:sldId id="271" r:id="rId45"/>
    <p:sldId id="268" r:id="rId46"/>
    <p:sldId id="340" r:id="rId47"/>
    <p:sldId id="345" r:id="rId48"/>
    <p:sldId id="341" r:id="rId49"/>
    <p:sldId id="329" r:id="rId50"/>
    <p:sldId id="273" r:id="rId51"/>
    <p:sldId id="342" r:id="rId52"/>
    <p:sldId id="346" r:id="rId53"/>
    <p:sldId id="269" r:id="rId54"/>
    <p:sldId id="27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264"/>
            <p14:sldId id="324"/>
            <p14:sldId id="265"/>
            <p14:sldId id="325"/>
            <p14:sldId id="266"/>
            <p14:sldId id="267"/>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556" autoAdjust="0"/>
  </p:normalViewPr>
  <p:slideViewPr>
    <p:cSldViewPr snapToGrid="0">
      <p:cViewPr varScale="1">
        <p:scale>
          <a:sx n="63" d="100"/>
          <a:sy n="63" d="100"/>
        </p:scale>
        <p:origin x="4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9751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29.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4.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3.png"/><Relationship Id="rId10" Type="http://schemas.openxmlformats.org/officeDocument/2006/relationships/slide" Target="slide4.xml"/><Relationship Id="rId4" Type="http://schemas.openxmlformats.org/officeDocument/2006/relationships/slide" Target="slide30.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image" Target="../media/image4.png"/><Relationship Id="rId10" Type="http://schemas.openxmlformats.org/officeDocument/2006/relationships/slide" Target="slide30.xml"/><Relationship Id="rId4" Type="http://schemas.openxmlformats.org/officeDocument/2006/relationships/slide" Target="slide44.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4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4.xml"/><Relationship Id="rId4" Type="http://schemas.openxmlformats.org/officeDocument/2006/relationships/slide" Target="slide49.xml"/><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png"/><Relationship Id="rId10" Type="http://schemas.openxmlformats.org/officeDocument/2006/relationships/slide" Target="slide44.xml"/><Relationship Id="rId4" Type="http://schemas.openxmlformats.org/officeDocument/2006/relationships/slide" Target="slide49.xml"/><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4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49.xml"/><Relationship Id="rId4" Type="http://schemas.openxmlformats.org/officeDocument/2006/relationships/slide" Target="slide4.xml"/><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2.png"/><Relationship Id="rId10" Type="http://schemas.openxmlformats.org/officeDocument/2006/relationships/slide" Target="slide49.xml"/><Relationship Id="rId4" Type="http://schemas.openxmlformats.org/officeDocument/2006/relationships/slide" Target="slide4.xml"/><Relationship Id="rId9" Type="http://schemas.openxmlformats.org/officeDocument/2006/relationships/image" Target="../media/image20.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53.xml"/><Relationship Id="rId7" Type="http://schemas.openxmlformats.org/officeDocument/2006/relationships/slide" Target="slide3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49.xml"/><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601345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7007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8005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9003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10001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9"/>
            <a:ext cx="1493521" cy="461665"/>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2975"/>
            <a:ext cx="1493521" cy="461665"/>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609250"/>
            <a:ext cx="1493521" cy="461665"/>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3007871"/>
            <a:ext cx="2376014" cy="461665"/>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87011"/>
            <a:ext cx="2376014" cy="461665"/>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512562"/>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4501</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0" name="Section Zoom 9">
                <a:hlinkClick r:id="rId10"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9"/>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3"/>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6"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8"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7"/>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9"/>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64449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fontScale="90000"/>
          </a:bodyPr>
          <a:lstStyle/>
          <a:p>
            <a:r>
              <a:rPr lang="en-US" dirty="0"/>
              <a:t>What is Partial Evaluation? and Why do we need it? and Why is it hard? and this is a terribly long title</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a:t>
            </a:r>
            <a:r>
              <a:rPr lang="en-US" dirty="0" err="1"/>
              <a:t>managable</a:t>
            </a:r>
            <a:r>
              <a:rPr lang="en-US" dirty="0"/>
              <a:t> chunks are broken here, so that we get fast low-level code out (this is a general pattern around performant code)</a:t>
            </a:r>
          </a:p>
          <a:p>
            <a:r>
              <a:rPr lang="en-US" dirty="0"/>
              <a:t>A large chunk of my PhD work was making this possible in a way that scales</a:t>
            </a:r>
          </a:p>
          <a:p>
            <a:endParaRPr lang="en-US" dirty="0"/>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2128258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754064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1187081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lnSpcReduction="10000"/>
          </a:bodyPr>
          <a:lstStyle/>
          <a:p>
            <a:endParaRPr lang="en-US" dirty="0"/>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268970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282485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3"/>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6"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8"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7"/>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9"/>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9"/>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44</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559319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3"/>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7"/>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9"/>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9"/>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49</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512103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3"/>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5"/>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9" name="Section Zoom 8">
                <a:hlinkClick r:id="rId6"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1" name="Section Zoom 10">
                <a:hlinkClick r:id="rId8"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7"/>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9"/>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4"/>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6"/>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8"/>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1" name="Section Zoom 10">
                <a:hlinkClick r:id="rId9"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p:pic>
            <p:nvPicPr>
              <p:cNvPr id="13" name="Section Zoom 12">
                <a:hlinkClick r:id="rId11"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0"/>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329219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80437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6314</TotalTime>
  <Words>2181</Words>
  <Application>Microsoft Office PowerPoint</Application>
  <PresentationFormat>Widescreen</PresentationFormat>
  <Paragraphs>434</Paragraphs>
  <Slides>54</Slides>
  <Notes>37</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Partial Evaluation and Rewriting</vt:lpstr>
      <vt:lpstr>What is Partial Evaluation? and Why do we need it? and Why is it hard? and this is a terribly long title</vt:lpstr>
      <vt:lpstr>Partial Evaluation and Rewriting: Requirements</vt:lpstr>
      <vt:lpstr>Partial Evaluation and Rewriting: Extra Obvious Requirements</vt:lpstr>
      <vt:lpstr>Partial Evaluation and Rewriting: Implementation</vt:lpstr>
      <vt:lpstr>Partial Evaluation and Rewriting: Evaluation</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60</cp:revision>
  <dcterms:created xsi:type="dcterms:W3CDTF">2020-11-09T22:36:26Z</dcterms:created>
  <dcterms:modified xsi:type="dcterms:W3CDTF">2020-11-16T21:56:39Z</dcterms:modified>
</cp:coreProperties>
</file>